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00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9231" autoAdjust="0"/>
    <p:restoredTop sz="94730" autoAdjust="0"/>
  </p:normalViewPr>
  <p:slideViewPr>
    <p:cSldViewPr>
      <p:cViewPr varScale="1">
        <p:scale>
          <a:sx n="103" d="100"/>
          <a:sy n="103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"/>
            <a:ext cx="8763000" cy="533400"/>
          </a:xfrm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19200"/>
            <a:ext cx="8763000" cy="381000"/>
          </a:xfrm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11" name="Rectangle 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2E5B8F-24E9-4DC0-A657-261D297223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B4D3C-A93F-423F-A6D4-98F64108B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1907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381000"/>
            <a:ext cx="64198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09A43-51CF-4C6F-99F8-4472200BCD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EDC7C-C518-47CF-B183-E7AEB6DCE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73612-7659-4CC7-BCC5-15283CE0B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3962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524000"/>
            <a:ext cx="3962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A09C0-10ED-41E6-8779-0740521515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36D96-CD17-49E4-A5D1-409E3EB24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491D0-ACBD-4AA6-8BB8-E33D93DBE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A50C1-9471-48C9-80C1-A8D2B74085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9A201-AB77-49BE-A9FB-CFA13C30D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73DE2-8395-4438-AD87-CACDCAACA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381000"/>
            <a:ext cx="876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5240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080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3600" y="6400800"/>
            <a:ext cx="26733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6538" y="6400800"/>
            <a:ext cx="2405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3A1FD6B-5C72-4C32-8E61-68A6337273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literacy?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763000" cy="685800"/>
          </a:xfrm>
        </p:spPr>
        <p:txBody>
          <a:bodyPr/>
          <a:lstStyle/>
          <a:p>
            <a:r>
              <a:rPr lang="en-US" dirty="0" smtClean="0"/>
              <a:t>306 section 4</a:t>
            </a:r>
          </a:p>
          <a:p>
            <a:r>
              <a:rPr lang="en-US" dirty="0" smtClean="0"/>
              <a:t>Week 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questions</a:t>
            </a:r>
          </a:p>
          <a:p>
            <a:r>
              <a:rPr lang="en-US" dirty="0" smtClean="0"/>
              <a:t>What does the research say about literacy?</a:t>
            </a:r>
          </a:p>
          <a:p>
            <a:r>
              <a:rPr lang="en-US" dirty="0" smtClean="0"/>
              <a:t>Defining literacy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questions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address from your exit slips last week.</a:t>
            </a:r>
          </a:p>
          <a:p>
            <a:pPr lvl="1"/>
            <a:r>
              <a:rPr lang="en-US" dirty="0" smtClean="0"/>
              <a:t>Is there anything that isn’t literacy?</a:t>
            </a:r>
          </a:p>
          <a:p>
            <a:pPr lvl="1"/>
            <a:r>
              <a:rPr lang="en-US" dirty="0" smtClean="0"/>
              <a:t>How do </a:t>
            </a:r>
            <a:r>
              <a:rPr lang="en-US" smtClean="0"/>
              <a:t>we incorporate </a:t>
            </a:r>
            <a:r>
              <a:rPr lang="en-US" dirty="0" smtClean="0"/>
              <a:t>multimodality in our teaching?</a:t>
            </a:r>
          </a:p>
          <a:p>
            <a:pPr lvl="1"/>
            <a:r>
              <a:rPr lang="en-US" dirty="0" smtClean="0"/>
              <a:t>How much of class is based on e-book and textbook?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research say?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groups, complete the following tasks	</a:t>
            </a:r>
          </a:p>
          <a:p>
            <a:pPr lvl="1"/>
            <a:r>
              <a:rPr lang="en-US" dirty="0" smtClean="0"/>
              <a:t>Review the websites you visited and the key ideas you each took</a:t>
            </a:r>
          </a:p>
          <a:p>
            <a:pPr lvl="1"/>
            <a:r>
              <a:rPr lang="en-US" dirty="0" smtClean="0"/>
              <a:t>Synthesize your connections and ideas </a:t>
            </a:r>
          </a:p>
          <a:p>
            <a:pPr lvl="1"/>
            <a:r>
              <a:rPr lang="en-US" dirty="0" smtClean="0"/>
              <a:t>Discuss how this connections across and within content area literacy learning</a:t>
            </a:r>
          </a:p>
          <a:p>
            <a:r>
              <a:rPr lang="en-US" dirty="0" smtClean="0"/>
              <a:t>Be prepared to share out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literacy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discussion today and your own developed definition from your work in the chapter, develop a working definition of literacy in your groups</a:t>
            </a:r>
          </a:p>
          <a:p>
            <a:r>
              <a:rPr lang="en-US" dirty="0" smtClean="0"/>
              <a:t>Share your definitions on the big paper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week our focus is on What is reading?</a:t>
            </a:r>
          </a:p>
          <a:p>
            <a:pPr lvl="1"/>
            <a:r>
              <a:rPr lang="en-US" dirty="0" smtClean="0"/>
              <a:t>For Monday: </a:t>
            </a:r>
            <a:r>
              <a:rPr lang="en-US" dirty="0" smtClean="0"/>
              <a:t>NO Large group.  Meet with your partner. </a:t>
            </a:r>
            <a:r>
              <a:rPr lang="en-US" dirty="0" smtClean="0"/>
              <a:t>Finish </a:t>
            </a:r>
            <a:r>
              <a:rPr lang="en-US" dirty="0"/>
              <a:t>Ch1, </a:t>
            </a:r>
            <a:r>
              <a:rPr lang="en-US" dirty="0" smtClean="0"/>
              <a:t>BLL and complete partner activity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Wednesday</a:t>
            </a:r>
            <a:r>
              <a:rPr lang="en-US" dirty="0"/>
              <a:t>: Read </a:t>
            </a:r>
            <a:r>
              <a:rPr lang="en-US" dirty="0" err="1"/>
              <a:t>Xu</a:t>
            </a:r>
            <a:r>
              <a:rPr lang="en-US"/>
              <a:t> Bing text and bring with you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ibrary collage design template">
  <a:themeElements>
    <a:clrScheme name="">
      <a:dk1>
        <a:srgbClr val="000066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56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P_SEDUC_TXT_Library_Col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P_SEDUC_TXT_Library_Col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EDUC_TXT_Library_Collage 13">
        <a:dk1>
          <a:srgbClr val="000000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14">
        <a:dk1>
          <a:srgbClr val="33333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15">
        <a:dk1>
          <a:srgbClr val="333333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2A2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EDUC_TXT_Library_Collage 16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Library collage design template</Template>
  <TotalTime>15</TotalTime>
  <Words>153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Library collage design template</vt:lpstr>
      <vt:lpstr>What is literacy? </vt:lpstr>
      <vt:lpstr>Today’s class</vt:lpstr>
      <vt:lpstr>Your questions </vt:lpstr>
      <vt:lpstr>What does the research say? </vt:lpstr>
      <vt:lpstr>Definition of literacy </vt:lpstr>
      <vt:lpstr>Next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literacy? </dc:title>
  <dc:creator>Tami</dc:creator>
  <cp:lastModifiedBy>netsetup</cp:lastModifiedBy>
  <cp:revision>5</cp:revision>
  <dcterms:created xsi:type="dcterms:W3CDTF">2013-01-21T17:03:18Z</dcterms:created>
  <dcterms:modified xsi:type="dcterms:W3CDTF">2013-01-23T19:18:13Z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TC102885671033</vt:lpwstr>
  </property>
</Properties>
</file>